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40" r:id="rId3"/>
    <p:sldId id="39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56565"/>
    <a:srgbClr val="FC8057"/>
    <a:srgbClr val="1FEE75"/>
    <a:srgbClr val="FEC009"/>
    <a:srgbClr val="00144D"/>
    <a:srgbClr val="065299"/>
    <a:srgbClr val="FFC000"/>
    <a:srgbClr val="F37880"/>
    <a:srgbClr val="EEB444"/>
    <a:srgbClr val="493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8"/>
    <p:restoredTop sz="87050" autoAdjust="0"/>
  </p:normalViewPr>
  <p:slideViewPr>
    <p:cSldViewPr snapToGrid="0" snapToObjects="1">
      <p:cViewPr varScale="1">
        <p:scale>
          <a:sx n="180" d="100"/>
          <a:sy n="180" d="100"/>
        </p:scale>
        <p:origin x="24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4EAF0-D087-CE4D-A0BC-0B8044AE991A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2102-AF73-7746-9C63-2B1376768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0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AE2F3-1B2B-4347-80FC-12AC2177014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CA82-7C1A-A647-A3DA-0BE2121F3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5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CA82-7C1A-A647-A3DA-0BE2121F3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7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err="1"/>
              <a:t>Araaşlık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Başlık</a:t>
            </a:r>
            <a:r>
              <a:rPr lang="en-US" dirty="0"/>
              <a:t> Alt </a:t>
            </a:r>
            <a:r>
              <a:rPr lang="en-US" dirty="0" err="1"/>
              <a:t>Yazısı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92" y="861052"/>
            <a:ext cx="11440829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62D-0F0C-441F-83D8-B293B88F43A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9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992" y="13804"/>
            <a:ext cx="11306075" cy="537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Buraya</a:t>
            </a:r>
            <a:r>
              <a:rPr lang="en-US" dirty="0"/>
              <a:t> </a:t>
            </a:r>
            <a:r>
              <a:rPr lang="en-US" dirty="0" err="1"/>
              <a:t>Yazılacak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002" y="895149"/>
            <a:ext cx="11294443" cy="5139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125128" y="6442659"/>
            <a:ext cx="332874" cy="26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66E9215F-3CD9-3147-BC17-C7242BAFD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600">
          <a:solidFill>
            <a:schemeClr val="bg1"/>
          </a:solidFill>
          <a:latin typeface="+mj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Courier New" charset="0"/>
        <a:buChar char="o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6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4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Courier New" charset="0"/>
        <a:buChar char="o"/>
        <a:defRPr sz="14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1</a:t>
            </a:fld>
            <a:endParaRPr lang="en-US"/>
          </a:p>
        </p:txBody>
      </p:sp>
      <p:pic>
        <p:nvPicPr>
          <p:cNvPr id="4" name="Resim 3" descr="metin, kişi, şahıs, ekran görüntüsü, kadı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608DC25-79F5-4E26-3AF6-08072ABE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215F-3CD9-3147-BC17-C7242BAFD25F}" type="slidenum">
              <a:rPr lang="en-US" smtClean="0"/>
              <a:t>2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25176"/>
          <a:stretch/>
        </p:blipFill>
        <p:spPr>
          <a:xfrm>
            <a:off x="0" y="0"/>
            <a:ext cx="12192000" cy="55024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5502442"/>
          </a:xfrm>
          <a:prstGeom prst="rect">
            <a:avLst/>
          </a:prstGeom>
          <a:solidFill>
            <a:srgbClr val="065299">
              <a:alpha val="3529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85" y="4243182"/>
            <a:ext cx="2472027" cy="911528"/>
          </a:xfrm>
          <a:prstGeom prst="rect">
            <a:avLst/>
          </a:prstGeom>
        </p:spPr>
      </p:pic>
      <p:sp>
        <p:nvSpPr>
          <p:cNvPr id="4" name="Metin kutusu 6"/>
          <p:cNvSpPr txBox="1"/>
          <p:nvPr/>
        </p:nvSpPr>
        <p:spPr>
          <a:xfrm>
            <a:off x="3904931" y="565177"/>
            <a:ext cx="438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pc="600" dirty="0">
                <a:solidFill>
                  <a:schemeClr val="bg1"/>
                </a:solidFill>
              </a:rPr>
              <a:t>Yeditepe Üniversitesi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Metin kutusu 6"/>
          <p:cNvSpPr txBox="1"/>
          <p:nvPr/>
        </p:nvSpPr>
        <p:spPr>
          <a:xfrm>
            <a:off x="0" y="10472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bg1"/>
                </a:solidFill>
              </a:rPr>
              <a:t>TEŞEKKÜRLER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9608" y="5986621"/>
            <a:ext cx="2406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5">
                    <a:lumMod val="75000"/>
                  </a:schemeClr>
                </a:solidFill>
              </a:rPr>
              <a:t>Yeditepeuniversitesi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2176" y="5986621"/>
            <a:ext cx="150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YeditepeUni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5538" y="5986621"/>
            <a:ext cx="2261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5">
                    <a:lumMod val="75000"/>
                  </a:schemeClr>
                </a:solidFill>
              </a:rPr>
              <a:t>Yeditepeuniversitesi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84953" y="5986621"/>
            <a:ext cx="245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>
                <a:solidFill>
                  <a:schemeClr val="accent5">
                    <a:lumMod val="75000"/>
                  </a:schemeClr>
                </a:solidFill>
              </a:rPr>
              <a:t>Yeditepe Üniversitesi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26" y="5904626"/>
            <a:ext cx="502545" cy="502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27" y="5904626"/>
            <a:ext cx="502545" cy="502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41" y="5904626"/>
            <a:ext cx="502545" cy="502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7" y="5904626"/>
            <a:ext cx="502545" cy="50254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62D-0F0C-441F-83D8-B293B88F43A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8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12</Words>
  <Application>Microsoft Macintosh PowerPoint</Application>
  <PresentationFormat>Geniş ekran</PresentationFormat>
  <Paragraphs>10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Trebuchet MS</vt:lpstr>
      <vt:lpstr>Office Theme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Murat</cp:lastModifiedBy>
  <cp:revision>281</cp:revision>
  <cp:lastPrinted>2018-11-08T11:52:36Z</cp:lastPrinted>
  <dcterms:created xsi:type="dcterms:W3CDTF">2018-11-04T07:19:46Z</dcterms:created>
  <dcterms:modified xsi:type="dcterms:W3CDTF">2025-09-15T07:21:32Z</dcterms:modified>
</cp:coreProperties>
</file>