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40" r:id="rId3"/>
    <p:sldId id="39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5597"/>
    <a:srgbClr val="0966C3"/>
    <a:srgbClr val="656565"/>
    <a:srgbClr val="FC8057"/>
    <a:srgbClr val="1FEE75"/>
    <a:srgbClr val="FEC009"/>
    <a:srgbClr val="00144D"/>
    <a:srgbClr val="065299"/>
    <a:srgbClr val="FFC000"/>
    <a:srgbClr val="F37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88"/>
    <p:restoredTop sz="87037" autoAdjust="0"/>
  </p:normalViewPr>
  <p:slideViewPr>
    <p:cSldViewPr snapToGrid="0" snapToObjects="1">
      <p:cViewPr varScale="1">
        <p:scale>
          <a:sx n="179" d="100"/>
          <a:sy n="179" d="100"/>
        </p:scale>
        <p:origin x="305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96"/>
    </p:cViewPr>
  </p:sorterViewPr>
  <p:notesViewPr>
    <p:cSldViewPr snapToGrid="0" snapToObjects="1">
      <p:cViewPr varScale="1">
        <p:scale>
          <a:sx n="156" d="100"/>
          <a:sy n="156" d="100"/>
        </p:scale>
        <p:origin x="68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4EAF0-D087-CE4D-A0BC-0B8044AE991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C2102-AF73-7746-9C63-2B137676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207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AE2F3-1B2B-4347-80FC-12AC21770141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ACA82-7C1A-A647-A3DA-0BE2121F3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054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0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2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7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 err="1"/>
              <a:t>Araaşlık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Başlık</a:t>
            </a:r>
            <a:r>
              <a:rPr lang="en-US" dirty="0"/>
              <a:t> Alt </a:t>
            </a:r>
            <a:r>
              <a:rPr lang="en-US" dirty="0" err="1"/>
              <a:t>Yazısı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5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92" y="861052"/>
            <a:ext cx="11440829" cy="509893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F09BE6-915E-B4D2-EE62-866B93DD1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71947" y="6466750"/>
            <a:ext cx="332874" cy="265831"/>
          </a:xfrm>
        </p:spPr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7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0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 flipH="1">
            <a:off x="499379" y="6466750"/>
            <a:ext cx="332874" cy="265831"/>
          </a:xfrm>
        </p:spPr>
        <p:txBody>
          <a:bodyPr/>
          <a:lstStyle/>
          <a:p>
            <a:fld id="{6F47A62D-0F0C-441F-83D8-B293B88F43A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98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17D128C-40F3-52F1-1DCE-49299672C0C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18" y="0"/>
            <a:ext cx="12181182" cy="686409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992" y="13804"/>
            <a:ext cx="11306075" cy="537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Buraya</a:t>
            </a:r>
            <a:r>
              <a:rPr lang="en-US" dirty="0"/>
              <a:t> </a:t>
            </a:r>
            <a:r>
              <a:rPr lang="en-US" dirty="0" err="1"/>
              <a:t>Yazılacak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002" y="895149"/>
            <a:ext cx="11294443" cy="5139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flipH="1">
            <a:off x="444515" y="6466750"/>
            <a:ext cx="332874" cy="265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66E9215F-3CD9-3147-BC17-C7242BAFD2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1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spc="600">
          <a:solidFill>
            <a:schemeClr val="bg1"/>
          </a:solidFill>
          <a:latin typeface="+mj-lt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2060"/>
        </a:buClr>
        <a:buFont typeface="Courier New" charset="0"/>
        <a:buChar char="o"/>
        <a:defRPr sz="20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6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4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4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1</a:t>
            </a:fld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21B527C-43F1-1B12-FFA8-8102421FF9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5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 flipH="1">
            <a:off x="451443" y="6466750"/>
            <a:ext cx="332874" cy="265831"/>
          </a:xfrm>
        </p:spPr>
        <p:txBody>
          <a:bodyPr/>
          <a:lstStyle/>
          <a:p>
            <a:fld id="{66E9215F-3CD9-3147-BC17-C7242BAFD25F}" type="slidenum">
              <a:rPr lang="en-US" smtClean="0"/>
              <a:t>2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6" b="25176"/>
          <a:stretch/>
        </p:blipFill>
        <p:spPr>
          <a:xfrm>
            <a:off x="0" y="0"/>
            <a:ext cx="12192000" cy="5502442"/>
          </a:xfrm>
          <a:prstGeom prst="rect">
            <a:avLst/>
          </a:prstGeom>
        </p:spPr>
      </p:pic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5502442"/>
          </a:xfrm>
          <a:prstGeom prst="rect">
            <a:avLst/>
          </a:prstGeom>
          <a:solidFill>
            <a:srgbClr val="065299">
              <a:alpha val="3529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 flipH="1">
            <a:off x="499379" y="6466750"/>
            <a:ext cx="332874" cy="265831"/>
          </a:xfrm>
        </p:spPr>
        <p:txBody>
          <a:bodyPr/>
          <a:lstStyle/>
          <a:p>
            <a:fld id="{6F47A62D-0F0C-441F-83D8-B293B88F43A2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33777873-BD45-5ECB-B425-C0A1C3192AA3}"/>
              </a:ext>
            </a:extLst>
          </p:cNvPr>
          <p:cNvSpPr txBox="1">
            <a:spLocks/>
          </p:cNvSpPr>
          <p:nvPr/>
        </p:nvSpPr>
        <p:spPr>
          <a:xfrm>
            <a:off x="5164499" y="5105796"/>
            <a:ext cx="18630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i="1" spc="150" dirty="0" err="1">
                <a:solidFill>
                  <a:schemeClr val="bg1"/>
                </a:solidFill>
              </a:rPr>
              <a:t>www.yeditepe.edu.tr</a:t>
            </a:r>
            <a:endParaRPr lang="tr-TR" sz="1050" i="1" spc="150" dirty="0">
              <a:solidFill>
                <a:schemeClr val="bg1"/>
              </a:solidFill>
            </a:endParaRPr>
          </a:p>
        </p:txBody>
      </p:sp>
      <p:grpSp>
        <p:nvGrpSpPr>
          <p:cNvPr id="3" name="Grup 2">
            <a:extLst>
              <a:ext uri="{FF2B5EF4-FFF2-40B4-BE49-F238E27FC236}">
                <a16:creationId xmlns:a16="http://schemas.microsoft.com/office/drawing/2014/main" id="{F9892193-187C-8134-4407-0AAFFF7F73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32253" y="5921187"/>
            <a:ext cx="10609103" cy="540000"/>
            <a:chOff x="745735" y="5868637"/>
            <a:chExt cx="10609103" cy="540000"/>
          </a:xfrm>
        </p:grpSpPr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29E9F2CD-B228-D38E-1C29-5B55C454BF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84756" y="5986621"/>
              <a:ext cx="2045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yeditepeuniversitesi</a:t>
              </a:r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660FA1E7-4276-75D6-D769-41F683BAD3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2108" y="5988817"/>
              <a:ext cx="12842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</a:t>
              </a: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BDA5BEA4-10FE-6963-C3C3-9980FE63E8A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3873" y="5986621"/>
              <a:ext cx="20812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yeditepeuniversitesi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EC95C46E-4EA5-2297-B259-B248F864ED6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7141" y="5986621"/>
              <a:ext cx="212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dirty="0">
                  <a:solidFill>
                    <a:schemeClr val="accent5">
                      <a:lumMod val="75000"/>
                    </a:schemeClr>
                  </a:solidFill>
                </a:rPr>
                <a:t>Yeditepe Üniversitesi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16" name="Resim 15">
              <a:extLst>
                <a:ext uri="{FF2B5EF4-FFF2-40B4-BE49-F238E27FC236}">
                  <a16:creationId xmlns:a16="http://schemas.microsoft.com/office/drawing/2014/main" id="{CFD92E1D-FC6F-BCC6-8722-5BA1BADED8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5735" y="5868637"/>
              <a:ext cx="539021" cy="540000"/>
            </a:xfrm>
            <a:prstGeom prst="rect">
              <a:avLst/>
            </a:prstGeom>
          </p:spPr>
        </p:pic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3FA9895F-FA17-2EDC-EB8A-55396F91B9C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12108" y="5868637"/>
              <a:ext cx="540000" cy="540000"/>
            </a:xfrm>
            <a:prstGeom prst="rect">
              <a:avLst/>
            </a:prstGeom>
          </p:spPr>
        </p:pic>
        <p:pic>
          <p:nvPicPr>
            <p:cNvPr id="19" name="Resim 18">
              <a:extLst>
                <a:ext uri="{FF2B5EF4-FFF2-40B4-BE49-F238E27FC236}">
                  <a16:creationId xmlns:a16="http://schemas.microsoft.com/office/drawing/2014/main" id="{93DFC5D0-5B78-246F-BF76-E6D88387818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83873" y="5868637"/>
              <a:ext cx="540000" cy="540000"/>
            </a:xfrm>
            <a:prstGeom prst="rect">
              <a:avLst/>
            </a:prstGeom>
          </p:spPr>
        </p:pic>
        <p:pic>
          <p:nvPicPr>
            <p:cNvPr id="20" name="Resim 19">
              <a:extLst>
                <a:ext uri="{FF2B5EF4-FFF2-40B4-BE49-F238E27FC236}">
                  <a16:creationId xmlns:a16="http://schemas.microsoft.com/office/drawing/2014/main" id="{399A6C80-C90C-3033-F475-9796362F21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87142" y="5868637"/>
              <a:ext cx="540000" cy="540000"/>
            </a:xfrm>
            <a:prstGeom prst="rect">
              <a:avLst/>
            </a:prstGeom>
          </p:spPr>
        </p:pic>
      </p:grpSp>
      <p:sp>
        <p:nvSpPr>
          <p:cNvPr id="6" name="Metin kutusu 6">
            <a:extLst>
              <a:ext uri="{FF2B5EF4-FFF2-40B4-BE49-F238E27FC236}">
                <a16:creationId xmlns:a16="http://schemas.microsoft.com/office/drawing/2014/main" id="{DCBF6868-CDC0-57D5-946A-CC13E36D9B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04931" y="565177"/>
            <a:ext cx="438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spc="600" dirty="0">
                <a:solidFill>
                  <a:schemeClr val="bg1"/>
                </a:solidFill>
              </a:rPr>
              <a:t>Yeditepe University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91432A9-0D95-F64E-A4EB-B85354BAFB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04728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600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14B94E8E-62AB-20EF-D008-D826EFA28A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7326" y="3710131"/>
            <a:ext cx="4177345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0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5859</TotalTime>
  <Words>23</Words>
  <Application>Microsoft Macintosh PowerPoint</Application>
  <PresentationFormat>Geniş ekran</PresentationFormat>
  <Paragraphs>13</Paragraphs>
  <Slides>3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 New</vt:lpstr>
      <vt:lpstr>Trebuchet MS</vt:lpstr>
      <vt:lpstr>Office Theme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Murat</cp:lastModifiedBy>
  <cp:revision>291</cp:revision>
  <cp:lastPrinted>2018-11-08T11:52:36Z</cp:lastPrinted>
  <dcterms:created xsi:type="dcterms:W3CDTF">2018-11-04T07:19:46Z</dcterms:created>
  <dcterms:modified xsi:type="dcterms:W3CDTF">2026-10-01T10:23:44Z</dcterms:modified>
</cp:coreProperties>
</file>